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8253C-F951-4446-99EF-F258DEDDCBA5}" type="datetimeFigureOut">
              <a:rPr lang="es-MX" smtClean="0"/>
              <a:t>01/06/2013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212AA-BC34-4D9C-A6EE-D1BCE884C82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85B2-2C49-4933-AF69-66F083A17708}" type="datetimeFigureOut">
              <a:rPr lang="es-MX" smtClean="0"/>
              <a:pPr/>
              <a:t>01/06/2013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91-2363-405D-A9A1-0C02D880EC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85B2-2C49-4933-AF69-66F083A17708}" type="datetimeFigureOut">
              <a:rPr lang="es-MX" smtClean="0"/>
              <a:pPr/>
              <a:t>01/06/2013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91-2363-405D-A9A1-0C02D880EC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85B2-2C49-4933-AF69-66F083A17708}" type="datetimeFigureOut">
              <a:rPr lang="es-MX" smtClean="0"/>
              <a:pPr/>
              <a:t>01/06/2013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91-2363-405D-A9A1-0C02D880EC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85B2-2C49-4933-AF69-66F083A17708}" type="datetimeFigureOut">
              <a:rPr lang="es-MX" smtClean="0"/>
              <a:pPr/>
              <a:t>01/06/2013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91-2363-405D-A9A1-0C02D880EC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85B2-2C49-4933-AF69-66F083A17708}" type="datetimeFigureOut">
              <a:rPr lang="es-MX" smtClean="0"/>
              <a:pPr/>
              <a:t>01/06/2013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91-2363-405D-A9A1-0C02D880EC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85B2-2C49-4933-AF69-66F083A17708}" type="datetimeFigureOut">
              <a:rPr lang="es-MX" smtClean="0"/>
              <a:pPr/>
              <a:t>01/06/2013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91-2363-405D-A9A1-0C02D880EC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85B2-2C49-4933-AF69-66F083A17708}" type="datetimeFigureOut">
              <a:rPr lang="es-MX" smtClean="0"/>
              <a:pPr/>
              <a:t>01/06/2013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91-2363-405D-A9A1-0C02D880EC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85B2-2C49-4933-AF69-66F083A17708}" type="datetimeFigureOut">
              <a:rPr lang="es-MX" smtClean="0"/>
              <a:pPr/>
              <a:t>01/06/2013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91-2363-405D-A9A1-0C02D880EC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85B2-2C49-4933-AF69-66F083A17708}" type="datetimeFigureOut">
              <a:rPr lang="es-MX" smtClean="0"/>
              <a:pPr/>
              <a:t>01/06/2013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91-2363-405D-A9A1-0C02D880EC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85B2-2C49-4933-AF69-66F083A17708}" type="datetimeFigureOut">
              <a:rPr lang="es-MX" smtClean="0"/>
              <a:pPr/>
              <a:t>01/06/2013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91-2363-405D-A9A1-0C02D880EC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85B2-2C49-4933-AF69-66F083A17708}" type="datetimeFigureOut">
              <a:rPr lang="es-MX" smtClean="0"/>
              <a:pPr/>
              <a:t>01/06/2013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91-2363-405D-A9A1-0C02D880EC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E85B2-2C49-4933-AF69-66F083A17708}" type="datetimeFigureOut">
              <a:rPr lang="es-MX" smtClean="0"/>
              <a:pPr/>
              <a:t>01/06/2013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F1091-2363-405D-A9A1-0C02D880EC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reparatoria\Materiales de apoyo\MatGeo\libro GUIA IMAU\6.JPG"/>
          <p:cNvPicPr>
            <a:picLocks noChangeAspect="1" noChangeArrowheads="1"/>
          </p:cNvPicPr>
          <p:nvPr/>
        </p:nvPicPr>
        <p:blipFill>
          <a:blip r:embed="rId2" cstate="print">
            <a:lum bright="-66000" contrast="82000"/>
          </a:blip>
          <a:srcRect l="2070" t="10101" r="6202" b="8001"/>
          <a:stretch>
            <a:fillRect/>
          </a:stretch>
        </p:blipFill>
        <p:spPr bwMode="auto">
          <a:xfrm>
            <a:off x="35496" y="188641"/>
            <a:ext cx="9055883" cy="6579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reparatoria\Materiales de apoyo\MatGeo\libro GUIA IMAU\40.JPG"/>
          <p:cNvPicPr>
            <a:picLocks noChangeAspect="1" noChangeArrowheads="1"/>
          </p:cNvPicPr>
          <p:nvPr/>
        </p:nvPicPr>
        <p:blipFill>
          <a:blip r:embed="rId2" cstate="print">
            <a:lum bright="-56000" contrast="72000"/>
          </a:blip>
          <a:srcRect l="1735" t="12201" r="8280" b="5901"/>
          <a:stretch>
            <a:fillRect/>
          </a:stretch>
        </p:blipFill>
        <p:spPr bwMode="auto">
          <a:xfrm>
            <a:off x="120430" y="332657"/>
            <a:ext cx="893637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Preparatoria\Materiales de apoyo\MatGeo\libro GUIA IMAU\41.JPG"/>
          <p:cNvPicPr>
            <a:picLocks noChangeAspect="1" noChangeArrowheads="1"/>
          </p:cNvPicPr>
          <p:nvPr/>
        </p:nvPicPr>
        <p:blipFill>
          <a:blip r:embed="rId2" cstate="print">
            <a:lum bright="-66000" contrast="83000"/>
          </a:blip>
          <a:srcRect l="3371" t="6951" r="6644" b="10101"/>
          <a:stretch>
            <a:fillRect/>
          </a:stretch>
        </p:blipFill>
        <p:spPr bwMode="auto">
          <a:xfrm>
            <a:off x="166751" y="260648"/>
            <a:ext cx="8797738" cy="631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Preparatoria\Materiales de apoyo\MatGeo\libro GUIA IMAU\48.JPG"/>
          <p:cNvPicPr>
            <a:picLocks noChangeAspect="1" noChangeArrowheads="1"/>
          </p:cNvPicPr>
          <p:nvPr/>
        </p:nvPicPr>
        <p:blipFill>
          <a:blip r:embed="rId2" cstate="print"/>
          <a:srcRect l="4549" t="8001" r="5376" b="9051"/>
          <a:stretch>
            <a:fillRect/>
          </a:stretch>
        </p:blipFill>
        <p:spPr bwMode="auto">
          <a:xfrm>
            <a:off x="50492" y="116632"/>
            <a:ext cx="8986004" cy="6701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Preparatoria\Materiales de apoyo\MatGeo\libro GUIA IMAU\7.JPG"/>
          <p:cNvPicPr>
            <a:picLocks noChangeAspect="1" noChangeArrowheads="1"/>
          </p:cNvPicPr>
          <p:nvPr/>
        </p:nvPicPr>
        <p:blipFill>
          <a:blip r:embed="rId2" cstate="print">
            <a:lum bright="-68000" contrast="81000"/>
          </a:blip>
          <a:srcRect l="2070" t="8001" r="6202" b="9051"/>
          <a:stretch>
            <a:fillRect/>
          </a:stretch>
        </p:blipFill>
        <p:spPr bwMode="auto">
          <a:xfrm>
            <a:off x="31850" y="116632"/>
            <a:ext cx="9004646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reparatoria\Materiales de apoyo\MatGeo\libro GUIA IMAU\8.JPG"/>
          <p:cNvPicPr>
            <a:picLocks noChangeAspect="1" noChangeArrowheads="1"/>
          </p:cNvPicPr>
          <p:nvPr/>
        </p:nvPicPr>
        <p:blipFill>
          <a:blip r:embed="rId2" cstate="print">
            <a:lum bright="-68000" contrast="81000"/>
          </a:blip>
          <a:srcRect l="1513" t="12201" r="7266" b="5901"/>
          <a:stretch>
            <a:fillRect/>
          </a:stretch>
        </p:blipFill>
        <p:spPr bwMode="auto">
          <a:xfrm>
            <a:off x="35496" y="260648"/>
            <a:ext cx="9036496" cy="6486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Preparatoria\Materiales de apoyo\MatGeo\libro GUIA IMAU\9.JPG"/>
          <p:cNvPicPr>
            <a:picLocks noChangeAspect="1" noChangeArrowheads="1"/>
          </p:cNvPicPr>
          <p:nvPr/>
        </p:nvPicPr>
        <p:blipFill>
          <a:blip r:embed="rId2" cstate="print">
            <a:lum bright="-50000" contrast="82000"/>
          </a:blip>
          <a:srcRect l="3157" t="8001" r="6444" b="9051"/>
          <a:stretch>
            <a:fillRect/>
          </a:stretch>
        </p:blipFill>
        <p:spPr bwMode="auto">
          <a:xfrm>
            <a:off x="22582" y="288032"/>
            <a:ext cx="9085922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Preparatoria\Materiales de apoyo\MatGeo\libro GUIA IMAU\10.JPG"/>
          <p:cNvPicPr>
            <a:picLocks noChangeAspect="1" noChangeArrowheads="1"/>
          </p:cNvPicPr>
          <p:nvPr/>
        </p:nvPicPr>
        <p:blipFill>
          <a:blip r:embed="rId2" cstate="print">
            <a:lum bright="-68000" contrast="84000"/>
          </a:blip>
          <a:srcRect l="2335" t="12201" r="6444" b="5901"/>
          <a:stretch>
            <a:fillRect/>
          </a:stretch>
        </p:blipFill>
        <p:spPr bwMode="auto">
          <a:xfrm>
            <a:off x="107504" y="188640"/>
            <a:ext cx="8915144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Preparatoria\Materiales de apoyo\MatGeo\libro GUIA IMAU\12.JPG"/>
          <p:cNvPicPr>
            <a:picLocks noChangeAspect="1" noChangeArrowheads="1"/>
          </p:cNvPicPr>
          <p:nvPr/>
        </p:nvPicPr>
        <p:blipFill>
          <a:blip r:embed="rId2" cstate="print">
            <a:lum bright="-38000" contrast="60000"/>
          </a:blip>
          <a:srcRect l="3157" t="9051" r="6444" b="6951"/>
          <a:stretch>
            <a:fillRect/>
          </a:stretch>
        </p:blipFill>
        <p:spPr bwMode="auto">
          <a:xfrm rot="60000">
            <a:off x="166406" y="118133"/>
            <a:ext cx="8814819" cy="6410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Preparatoria\Materiales de apoyo\MatGeo\libro GUIA IMAU\14.JPG"/>
          <p:cNvPicPr>
            <a:picLocks noChangeAspect="1" noChangeArrowheads="1"/>
          </p:cNvPicPr>
          <p:nvPr/>
        </p:nvPicPr>
        <p:blipFill>
          <a:blip r:embed="rId2" cstate="print">
            <a:lum bright="-42000" contrast="67000"/>
          </a:blip>
          <a:srcRect/>
          <a:stretch>
            <a:fillRect/>
          </a:stretch>
        </p:blipFill>
        <p:spPr bwMode="auto">
          <a:xfrm>
            <a:off x="86341" y="0"/>
            <a:ext cx="89713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reparatoria\Materiales de apoyo\MatGeo\libro GUIA IMAU\15.JPG"/>
          <p:cNvPicPr>
            <a:picLocks noChangeAspect="1" noChangeArrowheads="1"/>
          </p:cNvPicPr>
          <p:nvPr/>
        </p:nvPicPr>
        <p:blipFill>
          <a:blip r:embed="rId2" cstate="print">
            <a:lum bright="-34000" contrast="52000"/>
          </a:blip>
          <a:srcRect l="4189" t="8001" r="5826" b="17450"/>
          <a:stretch>
            <a:fillRect/>
          </a:stretch>
        </p:blipFill>
        <p:spPr bwMode="auto">
          <a:xfrm>
            <a:off x="93304" y="332656"/>
            <a:ext cx="8924935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Preparatoria\Materiales de apoyo\MatGeo\libro GUIA IMAU\39.JPG"/>
          <p:cNvPicPr>
            <a:picLocks noChangeAspect="1" noChangeArrowheads="1"/>
          </p:cNvPicPr>
          <p:nvPr/>
        </p:nvPicPr>
        <p:blipFill>
          <a:blip r:embed="rId2" cstate="print">
            <a:lum bright="-79000" contrast="89000"/>
          </a:blip>
          <a:srcRect l="3371" t="40356" r="6644" b="10101"/>
          <a:stretch>
            <a:fillRect/>
          </a:stretch>
        </p:blipFill>
        <p:spPr bwMode="auto">
          <a:xfrm rot="-60000">
            <a:off x="85385" y="1542084"/>
            <a:ext cx="8918407" cy="3825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Presentación en pantalla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vaio</dc:creator>
  <cp:lastModifiedBy>vaio</cp:lastModifiedBy>
  <cp:revision>12</cp:revision>
  <dcterms:created xsi:type="dcterms:W3CDTF">2013-05-30T14:48:40Z</dcterms:created>
  <dcterms:modified xsi:type="dcterms:W3CDTF">2013-06-01T22:32:52Z</dcterms:modified>
</cp:coreProperties>
</file>